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9"/>
  </p:handoutMasterIdLst>
  <p:sldIdLst>
    <p:sldId id="265" r:id="rId2"/>
    <p:sldId id="267" r:id="rId3"/>
    <p:sldId id="257" r:id="rId4"/>
    <p:sldId id="268" r:id="rId5"/>
    <p:sldId id="269" r:id="rId6"/>
    <p:sldId id="270" r:id="rId7"/>
    <p:sldId id="272" r:id="rId8"/>
    <p:sldId id="271" r:id="rId9"/>
    <p:sldId id="273" r:id="rId10"/>
    <p:sldId id="258" r:id="rId11"/>
    <p:sldId id="259" r:id="rId12"/>
    <p:sldId id="260" r:id="rId13"/>
    <p:sldId id="261" r:id="rId14"/>
    <p:sldId id="262" r:id="rId15"/>
    <p:sldId id="263" r:id="rId16"/>
    <p:sldId id="264" r:id="rId17"/>
    <p:sldId id="274" r:id="rId18"/>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06"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EB9BF10C-3A80-4ED8-9F6D-DAB0F59B668F}" type="datetimeFigureOut">
              <a:rPr lang="en-US" smtClean="0"/>
              <a:t>10/26/2015</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EE34B044-B66D-4913-8B83-0632AA1AF321}" type="slidenum">
              <a:rPr lang="en-US" smtClean="0"/>
              <a:t>‹#›</a:t>
            </a:fld>
            <a:endParaRPr lang="en-US"/>
          </a:p>
        </p:txBody>
      </p:sp>
    </p:spTree>
    <p:extLst>
      <p:ext uri="{BB962C8B-B14F-4D97-AF65-F5344CB8AC3E}">
        <p14:creationId xmlns:p14="http://schemas.microsoft.com/office/powerpoint/2010/main" val="2970896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65AEA4-135D-CE45-85F1-3ABCFDA38D67}"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289612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5AEA4-135D-CE45-85F1-3ABCFDA38D67}"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321996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5AEA4-135D-CE45-85F1-3ABCFDA38D67}"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27503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5AEA4-135D-CE45-85F1-3ABCFDA38D67}"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1381777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5AEA4-135D-CE45-85F1-3ABCFDA38D67}"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192905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65AEA4-135D-CE45-85F1-3ABCFDA38D67}"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395917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5AEA4-135D-CE45-85F1-3ABCFDA38D67}"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360617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5AEA4-135D-CE45-85F1-3ABCFDA38D67}"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44826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5AEA4-135D-CE45-85F1-3ABCFDA38D67}"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157680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AEA4-135D-CE45-85F1-3ABCFDA38D67}"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308400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AEA4-135D-CE45-85F1-3ABCFDA38D67}"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88DE7-F275-B242-9C69-F60180D56421}" type="slidenum">
              <a:rPr lang="en-US" smtClean="0"/>
              <a:t>‹#›</a:t>
            </a:fld>
            <a:endParaRPr lang="en-US"/>
          </a:p>
        </p:txBody>
      </p:sp>
    </p:spTree>
    <p:extLst>
      <p:ext uri="{BB962C8B-B14F-4D97-AF65-F5344CB8AC3E}">
        <p14:creationId xmlns:p14="http://schemas.microsoft.com/office/powerpoint/2010/main" val="165654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5AEA4-135D-CE45-85F1-3ABCFDA38D67}" type="datetimeFigureOut">
              <a:rPr lang="en-US" smtClean="0"/>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88DE7-F275-B242-9C69-F60180D56421}" type="slidenum">
              <a:rPr lang="en-US" smtClean="0"/>
              <a:t>‹#›</a:t>
            </a:fld>
            <a:endParaRPr lang="en-US"/>
          </a:p>
        </p:txBody>
      </p:sp>
    </p:spTree>
    <p:extLst>
      <p:ext uri="{BB962C8B-B14F-4D97-AF65-F5344CB8AC3E}">
        <p14:creationId xmlns:p14="http://schemas.microsoft.com/office/powerpoint/2010/main" val="1174515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8067" y="5570285"/>
            <a:ext cx="6400800" cy="1752600"/>
          </a:xfrm>
        </p:spPr>
        <p:txBody>
          <a:bodyPr/>
          <a:lstStyle/>
          <a:p>
            <a:r>
              <a:rPr lang="en-US" dirty="0" smtClean="0"/>
              <a:t>Inspire School of Arts and Science</a:t>
            </a:r>
          </a:p>
        </p:txBody>
      </p:sp>
      <p:sp>
        <p:nvSpPr>
          <p:cNvPr id="2" name="TextBox 1"/>
          <p:cNvSpPr txBox="1"/>
          <p:nvPr/>
        </p:nvSpPr>
        <p:spPr>
          <a:xfrm>
            <a:off x="2448880" y="227743"/>
            <a:ext cx="4259174" cy="1015663"/>
          </a:xfrm>
          <a:prstGeom prst="rect">
            <a:avLst/>
          </a:prstGeom>
          <a:noFill/>
        </p:spPr>
        <p:txBody>
          <a:bodyPr wrap="none" rtlCol="0">
            <a:spAutoFit/>
          </a:bodyPr>
          <a:lstStyle/>
          <a:p>
            <a:pPr algn="ctr"/>
            <a:r>
              <a:rPr lang="en-US" sz="6000" dirty="0" smtClean="0"/>
              <a:t>Compression</a:t>
            </a:r>
            <a:endParaRPr lang="en-US" sz="6000" dirty="0"/>
          </a:p>
        </p:txBody>
      </p:sp>
      <p:pic>
        <p:nvPicPr>
          <p:cNvPr id="1026" name="Picture 2" descr="http://www6.pcmag.com/media/images/292080-avid-protools-10-compressor-limi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8349" y="1522160"/>
            <a:ext cx="5162550" cy="404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76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2050" name="Picture 2" descr="http://www6.pcmag.com/media/images/292080-avid-protools-10-compressor-limi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271" y="200977"/>
            <a:ext cx="8489662" cy="665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71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Threshold</a:t>
            </a:r>
            <a:r>
              <a:rPr lang="en-US" dirty="0"/>
              <a:t> : This highly important setting (in dB) determines the level at which the compression reduction kicks in. For example a threshold setting of -6dB would mean that any signal above this level would be compressed.</a:t>
            </a:r>
          </a:p>
          <a:p>
            <a:endParaRPr lang="en-US" dirty="0"/>
          </a:p>
        </p:txBody>
      </p:sp>
    </p:spTree>
    <p:extLst>
      <p:ext uri="{BB962C8B-B14F-4D97-AF65-F5344CB8AC3E}">
        <p14:creationId xmlns:p14="http://schemas.microsoft.com/office/powerpoint/2010/main" val="1465537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4444"/>
            <a:ext cx="8229600" cy="5768000"/>
          </a:xfrm>
        </p:spPr>
        <p:txBody>
          <a:bodyPr>
            <a:normAutofit/>
          </a:bodyPr>
          <a:lstStyle/>
          <a:p>
            <a:r>
              <a:rPr lang="en-US" b="1" dirty="0"/>
              <a:t>Ratio</a:t>
            </a:r>
            <a:r>
              <a:rPr lang="en-US" dirty="0"/>
              <a:t> : </a:t>
            </a:r>
            <a:r>
              <a:rPr lang="en-US" dirty="0" smtClean="0"/>
              <a:t>The “ratio” </a:t>
            </a:r>
            <a:r>
              <a:rPr lang="en-US" dirty="0"/>
              <a:t>determines how much gain reduction is applied after a signal passes the set threshold value. A ratio setting of 3:1 means that for every 3dB over the threshold, the level is reduced to 1dB over the threshold. So, at </a:t>
            </a:r>
            <a:r>
              <a:rPr lang="en-US" dirty="0" smtClean="0"/>
              <a:t>3:1, </a:t>
            </a:r>
            <a:r>
              <a:rPr lang="en-US" dirty="0"/>
              <a:t>if the level is 9dB over, the output will be 3dB over the threshold. A higher ratio is referred to as ‘hard’ compression, whereas a lower ratio, </a:t>
            </a:r>
            <a:r>
              <a:rPr lang="en-US" dirty="0" smtClean="0"/>
              <a:t>such as 2</a:t>
            </a:r>
            <a:r>
              <a:rPr lang="en-US" dirty="0" smtClean="0"/>
              <a:t>:1 or </a:t>
            </a:r>
            <a:r>
              <a:rPr lang="en-US" dirty="0" smtClean="0"/>
              <a:t>3:1 </a:t>
            </a:r>
            <a:r>
              <a:rPr lang="en-US" dirty="0"/>
              <a:t>is a softer approach.</a:t>
            </a:r>
          </a:p>
          <a:p>
            <a:endParaRPr lang="en-US" dirty="0"/>
          </a:p>
        </p:txBody>
      </p:sp>
    </p:spTree>
    <p:extLst>
      <p:ext uri="{BB962C8B-B14F-4D97-AF65-F5344CB8AC3E}">
        <p14:creationId xmlns:p14="http://schemas.microsoft.com/office/powerpoint/2010/main" val="3797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0155"/>
            <a:ext cx="8229600" cy="4525963"/>
          </a:xfrm>
        </p:spPr>
        <p:txBody>
          <a:bodyPr/>
          <a:lstStyle/>
          <a:p>
            <a:r>
              <a:rPr lang="en-US" b="1" dirty="0"/>
              <a:t>Attack</a:t>
            </a:r>
            <a:r>
              <a:rPr lang="en-US" dirty="0"/>
              <a:t> : This is the time (in milliseconds) taken for the compression to kick in after the threshold has been passed. Too fast an attack could ruin the transient attack of a signal while an attack which is too slow may cause the compression to kick in too late and therefore not provide a quick enough response to the louder sections.</a:t>
            </a:r>
          </a:p>
          <a:p>
            <a:endParaRPr lang="en-US" dirty="0"/>
          </a:p>
        </p:txBody>
      </p:sp>
    </p:spTree>
    <p:extLst>
      <p:ext uri="{BB962C8B-B14F-4D97-AF65-F5344CB8AC3E}">
        <p14:creationId xmlns:p14="http://schemas.microsoft.com/office/powerpoint/2010/main" val="2671347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1797"/>
            <a:ext cx="8229600" cy="4525963"/>
          </a:xfrm>
        </p:spPr>
        <p:txBody>
          <a:bodyPr/>
          <a:lstStyle/>
          <a:p>
            <a:r>
              <a:rPr lang="en-US" b="1" dirty="0"/>
              <a:t>Decay</a:t>
            </a:r>
            <a:r>
              <a:rPr lang="en-US" dirty="0"/>
              <a:t> : Decay is the time taken (in milliseconds) for the reduction in level to return after dropping below the threshold once more. A slow decay can be used to give a sense of additional sustain to a signal, while a quick delay can create punchy and fast hitting sounds.</a:t>
            </a:r>
          </a:p>
          <a:p>
            <a:endParaRPr lang="en-US" dirty="0"/>
          </a:p>
        </p:txBody>
      </p:sp>
    </p:spTree>
    <p:extLst>
      <p:ext uri="{BB962C8B-B14F-4D97-AF65-F5344CB8AC3E}">
        <p14:creationId xmlns:p14="http://schemas.microsoft.com/office/powerpoint/2010/main" val="1583085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Gain</a:t>
            </a:r>
            <a:r>
              <a:rPr lang="en-US" dirty="0"/>
              <a:t> : This is the volume adjustment made to the signal following compression, generally referred to as ‘make-up gain’ as it is commonly used to bring the entire signal back up after reducing the louder elements, therefore increasing the gain of the entire, more balanced signal.</a:t>
            </a:r>
          </a:p>
          <a:p>
            <a:endParaRPr lang="en-US" dirty="0"/>
          </a:p>
        </p:txBody>
      </p:sp>
    </p:spTree>
    <p:extLst>
      <p:ext uri="{BB962C8B-B14F-4D97-AF65-F5344CB8AC3E}">
        <p14:creationId xmlns:p14="http://schemas.microsoft.com/office/powerpoint/2010/main" val="1574944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883"/>
            <a:ext cx="8229600" cy="6202726"/>
          </a:xfrm>
        </p:spPr>
        <p:txBody>
          <a:bodyPr>
            <a:normAutofit/>
          </a:bodyPr>
          <a:lstStyle/>
          <a:p>
            <a:pPr marL="0" indent="0" fontAlgn="base">
              <a:buNone/>
            </a:pPr>
            <a:r>
              <a:rPr lang="en-US" b="1" u="sng" dirty="0"/>
              <a:t>Uses</a:t>
            </a:r>
            <a:endParaRPr lang="en-US" dirty="0"/>
          </a:p>
          <a:p>
            <a:pPr fontAlgn="base"/>
            <a:r>
              <a:rPr lang="en-US" dirty="0"/>
              <a:t>Compression does not really have any rules, there are of course good starting points for different instruments, but just like most other mixing techniques it comes down to the engineers taste, and more importantly what the mix requires. </a:t>
            </a:r>
          </a:p>
        </p:txBody>
      </p:sp>
    </p:spTree>
    <p:extLst>
      <p:ext uri="{BB962C8B-B14F-4D97-AF65-F5344CB8AC3E}">
        <p14:creationId xmlns:p14="http://schemas.microsoft.com/office/powerpoint/2010/main" val="2895391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2675" y="198219"/>
            <a:ext cx="6978513" cy="2308324"/>
          </a:xfrm>
          <a:prstGeom prst="rect">
            <a:avLst/>
          </a:prstGeom>
          <a:noFill/>
        </p:spPr>
        <p:txBody>
          <a:bodyPr wrap="square" rtlCol="0">
            <a:spAutoFit/>
          </a:bodyPr>
          <a:lstStyle/>
          <a:p>
            <a:r>
              <a:rPr lang="en-US" sz="2400" dirty="0" smtClean="0"/>
              <a:t>As stated earlier…</a:t>
            </a:r>
          </a:p>
          <a:p>
            <a:pPr marL="457200" indent="-457200">
              <a:buFont typeface="Arial" panose="020B0604020202020204" pitchFamily="34" charset="0"/>
              <a:buChar char="•"/>
            </a:pPr>
            <a:r>
              <a:rPr lang="en-US" sz="2400" b="1" dirty="0" smtClean="0"/>
              <a:t>Limiting </a:t>
            </a:r>
            <a:r>
              <a:rPr lang="en-US" sz="2400" dirty="0"/>
              <a:t>is simply an extreme form of compression where the input/output relationship </a:t>
            </a:r>
            <a:r>
              <a:rPr lang="en-US" sz="2400" dirty="0" smtClean="0"/>
              <a:t>becomes </a:t>
            </a:r>
            <a:r>
              <a:rPr lang="en-US" sz="2400" dirty="0"/>
              <a:t>very flat (10:1 or higher). This places a hard limit on the signal level. </a:t>
            </a:r>
            <a:endParaRPr lang="en-US" sz="2400" dirty="0" smtClean="0"/>
          </a:p>
          <a:p>
            <a:r>
              <a:rPr lang="en-US" sz="2400" dirty="0" smtClean="0"/>
              <a:t>Pro Tools has a plug-in limiter called Bomb Factory</a:t>
            </a:r>
          </a:p>
        </p:txBody>
      </p:sp>
      <p:pic>
        <p:nvPicPr>
          <p:cNvPr id="1026" name="Picture 2" descr="http://therecordingrevolution.com/wordpress/wp-content/uploads/2010/05/Slamm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821" y="2891700"/>
            <a:ext cx="6444220" cy="312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56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129"/>
            <a:ext cx="8229600" cy="4525963"/>
          </a:xfrm>
        </p:spPr>
        <p:txBody>
          <a:bodyPr>
            <a:normAutofit fontScale="92500" lnSpcReduction="10000"/>
          </a:bodyPr>
          <a:lstStyle/>
          <a:p>
            <a:pPr marL="0" indent="0">
              <a:buNone/>
            </a:pPr>
            <a:endParaRPr lang="en-US" dirty="0"/>
          </a:p>
          <a:p>
            <a:r>
              <a:rPr lang="en-US" dirty="0"/>
              <a:t>As the name implies, compression </a:t>
            </a:r>
            <a:r>
              <a:rPr lang="en-US" dirty="0" smtClean="0"/>
              <a:t>“compresses” “squashes” or reduces </a:t>
            </a:r>
            <a:r>
              <a:rPr lang="en-US" dirty="0"/>
              <a:t>the </a:t>
            </a:r>
            <a:r>
              <a:rPr lang="en-US" dirty="0" smtClean="0"/>
              <a:t>dynamic range </a:t>
            </a:r>
            <a:r>
              <a:rPr lang="en-US" dirty="0"/>
              <a:t>of a signal. </a:t>
            </a:r>
          </a:p>
          <a:p>
            <a:r>
              <a:rPr lang="en-US" dirty="0"/>
              <a:t>It is used extensively in audio recording, production work, noise reduction, and live performance applications</a:t>
            </a:r>
          </a:p>
          <a:p>
            <a:r>
              <a:rPr lang="en-US" dirty="0"/>
              <a:t>It is often said that compressors make loud sounds </a:t>
            </a:r>
            <a:r>
              <a:rPr lang="en-US" dirty="0" smtClean="0"/>
              <a:t>quieter and quieter sound louder </a:t>
            </a:r>
            <a:r>
              <a:rPr lang="en-US" dirty="0" smtClean="0"/>
              <a:t>– though not the whole </a:t>
            </a:r>
            <a:r>
              <a:rPr lang="en-US" dirty="0" smtClean="0"/>
              <a:t>story. </a:t>
            </a:r>
            <a:endParaRPr lang="en-US" dirty="0"/>
          </a:p>
          <a:p>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What is </a:t>
            </a:r>
            <a:r>
              <a:rPr lang="en-US" dirty="0" smtClean="0"/>
              <a:t>compression?</a:t>
            </a:r>
            <a:endParaRPr lang="en-US" dirty="0"/>
          </a:p>
        </p:txBody>
      </p:sp>
    </p:spTree>
    <p:extLst>
      <p:ext uri="{BB962C8B-B14F-4D97-AF65-F5344CB8AC3E}">
        <p14:creationId xmlns:p14="http://schemas.microsoft.com/office/powerpoint/2010/main" val="3182967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9584"/>
            <a:ext cx="8229600" cy="4525963"/>
          </a:xfrm>
        </p:spPr>
        <p:txBody>
          <a:bodyPr>
            <a:normAutofit fontScale="92500" lnSpcReduction="20000"/>
          </a:bodyPr>
          <a:lstStyle/>
          <a:p>
            <a:pPr fontAlgn="base"/>
            <a:r>
              <a:rPr lang="en-US" dirty="0" smtClean="0"/>
              <a:t>The </a:t>
            </a:r>
            <a:r>
              <a:rPr lang="en-US" dirty="0"/>
              <a:t>aim when compressing audio is to reduce the dynamic range by lowering the level of the loudest parts, </a:t>
            </a:r>
            <a:r>
              <a:rPr lang="en-US" dirty="0" smtClean="0"/>
              <a:t>creating </a:t>
            </a:r>
            <a:r>
              <a:rPr lang="en-US" dirty="0"/>
              <a:t>a more balanced sound. Compression is not to be confused with </a:t>
            </a:r>
            <a:r>
              <a:rPr lang="en-US" dirty="0" smtClean="0"/>
              <a:t>adjusting the fader or </a:t>
            </a:r>
            <a:r>
              <a:rPr lang="en-US" dirty="0"/>
              <a:t>level automation, yes compression does control dynamics but it can also add sonic qualities as well.</a:t>
            </a:r>
          </a:p>
          <a:p>
            <a:pPr fontAlgn="base"/>
            <a:r>
              <a:rPr lang="en-US" dirty="0"/>
              <a:t>Careful compression can produce a definitive and well balanced consistent mix, poor compression can cause mixes to sound weaker </a:t>
            </a:r>
            <a:r>
              <a:rPr lang="en-US" dirty="0" smtClean="0"/>
              <a:t>than </a:t>
            </a:r>
            <a:r>
              <a:rPr lang="en-US" dirty="0"/>
              <a:t>they did </a:t>
            </a:r>
            <a:r>
              <a:rPr lang="en-US" dirty="0" smtClean="0"/>
              <a:t>by </a:t>
            </a:r>
            <a:r>
              <a:rPr lang="en-US" dirty="0"/>
              <a:t>causing slurring and imbalance.</a:t>
            </a:r>
          </a:p>
          <a:p>
            <a:endParaRPr lang="en-US" dirty="0"/>
          </a:p>
        </p:txBody>
      </p:sp>
    </p:spTree>
    <p:extLst>
      <p:ext uri="{BB962C8B-B14F-4D97-AF65-F5344CB8AC3E}">
        <p14:creationId xmlns:p14="http://schemas.microsoft.com/office/powerpoint/2010/main" val="234851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0350"/>
            <a:ext cx="8229600" cy="4525963"/>
          </a:xfrm>
        </p:spPr>
        <p:txBody>
          <a:bodyPr/>
          <a:lstStyle/>
          <a:p>
            <a:endParaRPr lang="en-US" dirty="0"/>
          </a:p>
          <a:p>
            <a:r>
              <a:rPr lang="en-US" dirty="0"/>
              <a:t>A compressor is basically a variable gain device, where the amount of gain used depends on the level of the input. In this case, the gain will be reduced when the signal level is high which makes louder passages softer, reducing the dynamic range. </a:t>
            </a:r>
          </a:p>
          <a:p>
            <a:endParaRPr lang="en-US" dirty="0"/>
          </a:p>
        </p:txBody>
      </p:sp>
      <p:pic>
        <p:nvPicPr>
          <p:cNvPr id="4" name="Picture 3"/>
          <p:cNvPicPr>
            <a:picLocks noChangeAspect="1"/>
          </p:cNvPicPr>
          <p:nvPr/>
        </p:nvPicPr>
        <p:blipFill>
          <a:blip r:embed="rId2"/>
          <a:stretch>
            <a:fillRect/>
          </a:stretch>
        </p:blipFill>
        <p:spPr>
          <a:xfrm>
            <a:off x="1451051" y="4305300"/>
            <a:ext cx="6489700" cy="1765300"/>
          </a:xfrm>
          <a:prstGeom prst="rect">
            <a:avLst/>
          </a:prstGeom>
        </p:spPr>
      </p:pic>
    </p:spTree>
    <p:extLst>
      <p:ext uri="{BB962C8B-B14F-4D97-AF65-F5344CB8AC3E}">
        <p14:creationId xmlns:p14="http://schemas.microsoft.com/office/powerpoint/2010/main" val="150727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7309"/>
            <a:ext cx="4720262" cy="6377058"/>
          </a:xfrm>
        </p:spPr>
        <p:txBody>
          <a:bodyPr>
            <a:normAutofit fontScale="92500" lnSpcReduction="20000"/>
          </a:bodyPr>
          <a:lstStyle/>
          <a:p>
            <a:endParaRPr lang="en-US" dirty="0"/>
          </a:p>
          <a:p>
            <a:r>
              <a:rPr lang="en-US" dirty="0"/>
              <a:t>The horizontal axis corresponds to the input signal level, and the vertical axis is the output level (both measured in decibels). A line at 45 degrees corresponds to a gain of one - any input level is mapped to exactly the same output level. The compressor changes the slope (makes it more horizontal) of that line above </a:t>
            </a:r>
            <a:r>
              <a:rPr lang="en-US" dirty="0" smtClean="0"/>
              <a:t>a chosen value </a:t>
            </a:r>
            <a:r>
              <a:rPr lang="en-US" dirty="0"/>
              <a:t>called the </a:t>
            </a:r>
            <a:r>
              <a:rPr lang="en-US" b="1" dirty="0" smtClean="0"/>
              <a:t>threshold.</a:t>
            </a:r>
            <a:endParaRPr lang="en-US" dirty="0"/>
          </a:p>
          <a:p>
            <a:endParaRPr lang="en-US" dirty="0"/>
          </a:p>
        </p:txBody>
      </p:sp>
      <p:pic>
        <p:nvPicPr>
          <p:cNvPr id="4" name="Picture 3"/>
          <p:cNvPicPr>
            <a:picLocks noChangeAspect="1"/>
          </p:cNvPicPr>
          <p:nvPr/>
        </p:nvPicPr>
        <p:blipFill>
          <a:blip r:embed="rId2"/>
          <a:stretch>
            <a:fillRect/>
          </a:stretch>
        </p:blipFill>
        <p:spPr>
          <a:xfrm>
            <a:off x="4681088" y="2603500"/>
            <a:ext cx="4462912" cy="3517825"/>
          </a:xfrm>
          <a:prstGeom prst="rect">
            <a:avLst/>
          </a:prstGeom>
        </p:spPr>
      </p:pic>
    </p:spTree>
    <p:extLst>
      <p:ext uri="{BB962C8B-B14F-4D97-AF65-F5344CB8AC3E}">
        <p14:creationId xmlns:p14="http://schemas.microsoft.com/office/powerpoint/2010/main" val="155609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791"/>
            <a:ext cx="8229600" cy="4525963"/>
          </a:xfrm>
        </p:spPr>
        <p:txBody>
          <a:bodyPr/>
          <a:lstStyle/>
          <a:p>
            <a:r>
              <a:rPr lang="en-US" dirty="0"/>
              <a:t>The compressor weakens the input signal only when it is above the threshold value. Above that threshold, a change in the input level produces a smaller change in the output level.</a:t>
            </a:r>
          </a:p>
        </p:txBody>
      </p:sp>
      <p:pic>
        <p:nvPicPr>
          <p:cNvPr id="4" name="Picture 3"/>
          <p:cNvPicPr>
            <a:picLocks noChangeAspect="1"/>
          </p:cNvPicPr>
          <p:nvPr/>
        </p:nvPicPr>
        <p:blipFill>
          <a:blip r:embed="rId2"/>
          <a:stretch>
            <a:fillRect/>
          </a:stretch>
        </p:blipFill>
        <p:spPr>
          <a:xfrm>
            <a:off x="2051446" y="2483849"/>
            <a:ext cx="5212953" cy="4109034"/>
          </a:xfrm>
          <a:prstGeom prst="rect">
            <a:avLst/>
          </a:prstGeom>
        </p:spPr>
      </p:pic>
    </p:spTree>
    <p:extLst>
      <p:ext uri="{BB962C8B-B14F-4D97-AF65-F5344CB8AC3E}">
        <p14:creationId xmlns:p14="http://schemas.microsoft.com/office/powerpoint/2010/main" val="693329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Knee…Soft Knee</a:t>
            </a:r>
            <a:endParaRPr lang="en-US" dirty="0"/>
          </a:p>
        </p:txBody>
      </p:sp>
      <p:pic>
        <p:nvPicPr>
          <p:cNvPr id="4" name="Picture 3"/>
          <p:cNvPicPr>
            <a:picLocks noChangeAspect="1"/>
          </p:cNvPicPr>
          <p:nvPr/>
        </p:nvPicPr>
        <p:blipFill>
          <a:blip r:embed="rId2"/>
          <a:stretch>
            <a:fillRect/>
          </a:stretch>
        </p:blipFill>
        <p:spPr>
          <a:xfrm>
            <a:off x="916449" y="1397000"/>
            <a:ext cx="7204363" cy="4968526"/>
          </a:xfrm>
          <a:prstGeom prst="rect">
            <a:avLst/>
          </a:prstGeom>
        </p:spPr>
      </p:pic>
    </p:spTree>
    <p:extLst>
      <p:ext uri="{BB962C8B-B14F-4D97-AF65-F5344CB8AC3E}">
        <p14:creationId xmlns:p14="http://schemas.microsoft.com/office/powerpoint/2010/main" val="175491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3152"/>
            <a:ext cx="8229600" cy="5497932"/>
          </a:xfrm>
        </p:spPr>
        <p:txBody>
          <a:bodyPr>
            <a:normAutofit fontScale="92500" lnSpcReduction="10000"/>
          </a:bodyPr>
          <a:lstStyle/>
          <a:p>
            <a:endParaRPr lang="en-US" dirty="0"/>
          </a:p>
          <a:p>
            <a:r>
              <a:rPr lang="en-US" dirty="0"/>
              <a:t>The compressor setting is usually stated as a ratio, such as 2:1, which means that the input level would have to increase by two decibels to create a one decibel increase in the output. </a:t>
            </a:r>
          </a:p>
          <a:p>
            <a:r>
              <a:rPr lang="en-US" dirty="0"/>
              <a:t>With a 4:1 setting, the input would need to change by 4 dB for a 1 dB change in the output level, and so on. </a:t>
            </a:r>
          </a:p>
          <a:p>
            <a:r>
              <a:rPr lang="en-US" b="1" dirty="0"/>
              <a:t>Limiting </a:t>
            </a:r>
            <a:r>
              <a:rPr lang="en-US" dirty="0"/>
              <a:t>is simply an extreme form of compression where the input/output relationship become very flat (10:1 or higher). This places a hard limit on the signal level. </a:t>
            </a:r>
          </a:p>
          <a:p>
            <a:endParaRPr lang="en-US" dirty="0"/>
          </a:p>
        </p:txBody>
      </p:sp>
    </p:spTree>
    <p:extLst>
      <p:ext uri="{BB962C8B-B14F-4D97-AF65-F5344CB8AC3E}">
        <p14:creationId xmlns:p14="http://schemas.microsoft.com/office/powerpoint/2010/main" val="361326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8164"/>
            <a:ext cx="8229600" cy="5768000"/>
          </a:xfrm>
        </p:spPr>
        <p:txBody>
          <a:bodyPr>
            <a:normAutofit/>
          </a:bodyPr>
          <a:lstStyle/>
          <a:p>
            <a:r>
              <a:rPr lang="en-US" dirty="0" smtClean="0"/>
              <a:t>The </a:t>
            </a:r>
            <a:r>
              <a:rPr lang="en-US" dirty="0"/>
              <a:t>amount of time the compressor takes to respond when the input level rises above the threshold is called the </a:t>
            </a:r>
            <a:r>
              <a:rPr lang="en-US" b="1" dirty="0"/>
              <a:t>attack time</a:t>
            </a:r>
            <a:r>
              <a:rPr lang="en-US" dirty="0"/>
              <a:t>, and is usually fairly short (under 100 </a:t>
            </a:r>
            <a:r>
              <a:rPr lang="en-US" dirty="0" err="1"/>
              <a:t>ms.</a:t>
            </a:r>
            <a:r>
              <a:rPr lang="en-US" dirty="0"/>
              <a:t>). </a:t>
            </a:r>
          </a:p>
          <a:p>
            <a:r>
              <a:rPr lang="en-US" dirty="0"/>
              <a:t>When the input level is above the threshold and then drops below it, the compressor will take some time to increase the gain as well. This is the </a:t>
            </a:r>
            <a:r>
              <a:rPr lang="en-US" b="1" dirty="0"/>
              <a:t>release time </a:t>
            </a:r>
            <a:r>
              <a:rPr lang="en-US" dirty="0"/>
              <a:t>of the compressor, which is generally larger than the attack time (possibly up to a second or two). </a:t>
            </a:r>
          </a:p>
          <a:p>
            <a:endParaRPr lang="en-US" dirty="0"/>
          </a:p>
        </p:txBody>
      </p:sp>
    </p:spTree>
    <p:extLst>
      <p:ext uri="{BB962C8B-B14F-4D97-AF65-F5344CB8AC3E}">
        <p14:creationId xmlns:p14="http://schemas.microsoft.com/office/powerpoint/2010/main" val="165486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583</Words>
  <Application>Microsoft Office PowerPoint</Application>
  <PresentationFormat>On-screen Show (4:3)</PresentationFormat>
  <Paragraphs>31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What is compression?</vt:lpstr>
      <vt:lpstr>PowerPoint Presentation</vt:lpstr>
      <vt:lpstr>PowerPoint Presentation</vt:lpstr>
      <vt:lpstr>PowerPoint Presentation</vt:lpstr>
      <vt:lpstr>PowerPoint Presentation</vt:lpstr>
      <vt:lpstr>Hard Knee…Soft Knee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Left Coast Backline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White</dc:creator>
  <cp:lastModifiedBy>James White</cp:lastModifiedBy>
  <cp:revision>17</cp:revision>
  <cp:lastPrinted>2014-05-05T18:21:41Z</cp:lastPrinted>
  <dcterms:created xsi:type="dcterms:W3CDTF">2014-04-17T17:34:28Z</dcterms:created>
  <dcterms:modified xsi:type="dcterms:W3CDTF">2015-10-26T17:10:57Z</dcterms:modified>
</cp:coreProperties>
</file>